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1" y="0"/>
            <a:ext cx="6624736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9" y="188640"/>
            <a:ext cx="6048672" cy="5912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8640"/>
            <a:ext cx="7344816" cy="590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0"/>
            <a:ext cx="6336704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عرض على الشاشة (3:4)‏</PresentationFormat>
  <Paragraphs>0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الاشارات التحكيمية في لعبة الكرة الطائرة</dc:title>
  <dc:creator>qaswer</dc:creator>
  <cp:lastModifiedBy>qaswer</cp:lastModifiedBy>
  <cp:revision>4</cp:revision>
  <dcterms:created xsi:type="dcterms:W3CDTF">2018-12-09T16:16:14Z</dcterms:created>
  <dcterms:modified xsi:type="dcterms:W3CDTF">2018-12-11T14:31:03Z</dcterms:modified>
</cp:coreProperties>
</file>